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3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258E-D44B-465D-893C-6E7DB040D3A0}" type="datetimeFigureOut">
              <a:rPr lang="pl-PL" smtClean="0"/>
              <a:t>15.06.2015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00D0-CAE9-4F79-ADFF-B97F87C075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961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258E-D44B-465D-893C-6E7DB040D3A0}" type="datetimeFigureOut">
              <a:rPr lang="pl-PL" smtClean="0"/>
              <a:t>15.06.2015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00D0-CAE9-4F79-ADFF-B97F87C075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1636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258E-D44B-465D-893C-6E7DB040D3A0}" type="datetimeFigureOut">
              <a:rPr lang="pl-PL" smtClean="0"/>
              <a:t>15.06.2015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00D0-CAE9-4F79-ADFF-B97F87C075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6396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258E-D44B-465D-893C-6E7DB040D3A0}" type="datetimeFigureOut">
              <a:rPr lang="pl-PL" smtClean="0"/>
              <a:t>15.06.2015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00D0-CAE9-4F79-ADFF-B97F87C075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6570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258E-D44B-465D-893C-6E7DB040D3A0}" type="datetimeFigureOut">
              <a:rPr lang="pl-PL" smtClean="0"/>
              <a:t>15.06.2015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00D0-CAE9-4F79-ADFF-B97F87C075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1655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258E-D44B-465D-893C-6E7DB040D3A0}" type="datetimeFigureOut">
              <a:rPr lang="pl-PL" smtClean="0"/>
              <a:t>15.06.2015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00D0-CAE9-4F79-ADFF-B97F87C075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4223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258E-D44B-465D-893C-6E7DB040D3A0}" type="datetimeFigureOut">
              <a:rPr lang="pl-PL" smtClean="0"/>
              <a:t>15.06.2015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00D0-CAE9-4F79-ADFF-B97F87C075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3469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258E-D44B-465D-893C-6E7DB040D3A0}" type="datetimeFigureOut">
              <a:rPr lang="pl-PL" smtClean="0"/>
              <a:t>15.06.2015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00D0-CAE9-4F79-ADFF-B97F87C075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922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258E-D44B-465D-893C-6E7DB040D3A0}" type="datetimeFigureOut">
              <a:rPr lang="pl-PL" smtClean="0"/>
              <a:t>15.06.2015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00D0-CAE9-4F79-ADFF-B97F87C075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8557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258E-D44B-465D-893C-6E7DB040D3A0}" type="datetimeFigureOut">
              <a:rPr lang="pl-PL" smtClean="0"/>
              <a:t>15.06.2015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00D0-CAE9-4F79-ADFF-B97F87C075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335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258E-D44B-465D-893C-6E7DB040D3A0}" type="datetimeFigureOut">
              <a:rPr lang="pl-PL" smtClean="0"/>
              <a:t>15.06.2015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00D0-CAE9-4F79-ADFF-B97F87C075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768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9258E-D44B-465D-893C-6E7DB040D3A0}" type="datetimeFigureOut">
              <a:rPr lang="pl-PL" smtClean="0"/>
              <a:t>15.06.2015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900D0-CAE9-4F79-ADFF-B97F87C075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4938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wojciech.piotrowski@umed.lodz.p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6000" b="1" dirty="0" smtClean="0"/>
              <a:t>Zajęcia fakultatywne</a:t>
            </a:r>
            <a:endParaRPr lang="pl-PL" sz="60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Wydział Lekarski - Rok VI</a:t>
            </a:r>
          </a:p>
          <a:p>
            <a:r>
              <a:rPr lang="pl-PL" sz="4800" b="1" dirty="0" smtClean="0"/>
              <a:t>Semestr zimowy 2015/2016</a:t>
            </a:r>
            <a:endParaRPr lang="pl-PL" sz="4800" b="1" dirty="0"/>
          </a:p>
        </p:txBody>
      </p:sp>
    </p:spTree>
    <p:extLst>
      <p:ext uri="{BB962C8B-B14F-4D97-AF65-F5344CB8AC3E}">
        <p14:creationId xmlns:p14="http://schemas.microsoft.com/office/powerpoint/2010/main" val="367906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Warunki konkursu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Przedmiotem konkursu jest organizacja zajęć  fakultatywnych </a:t>
            </a:r>
            <a:r>
              <a:rPr lang="pl-PL" b="1" u="sng" dirty="0" smtClean="0"/>
              <a:t>z przedmiotów klinicznych</a:t>
            </a:r>
          </a:p>
          <a:p>
            <a:r>
              <a:rPr lang="pl-PL" dirty="0" smtClean="0"/>
              <a:t>Jednostka ubiegająca się o ich prowadzenie powinna posiadać wystarczającą kadrę, możliwości lokalowe i czasowe do zapewnienia sprawnego przebiegu zajęć;</a:t>
            </a:r>
          </a:p>
          <a:p>
            <a:r>
              <a:rPr lang="pl-PL" dirty="0" smtClean="0"/>
              <a:t>Zajęcia nie mogą kolidować z programem zajęć obowiązkowych</a:t>
            </a:r>
          </a:p>
          <a:p>
            <a:r>
              <a:rPr lang="pl-PL" dirty="0" smtClean="0"/>
              <a:t>Student ma obowiązek realizacji 1 fakultetu (seminaria – 10 godzin, ćwiczenia - -15 godzin)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855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Przykładowa tematyka zajęć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r>
              <a:rPr lang="pl-PL" dirty="0" smtClean="0"/>
              <a:t>Powtórzenie/poszerzenie wiedzy nabytej w trakcie zajęć klinicznych na wcześniejszych latach studiów;</a:t>
            </a:r>
          </a:p>
          <a:p>
            <a:endParaRPr lang="pl-PL" dirty="0" smtClean="0"/>
          </a:p>
          <a:p>
            <a:r>
              <a:rPr lang="pl-PL" dirty="0" smtClean="0"/>
              <a:t>Możliwość oceny trafności wyboru przyszłej kariery zawodowej</a:t>
            </a:r>
          </a:p>
          <a:p>
            <a:pPr marL="0" indent="0" algn="ctr">
              <a:buNone/>
            </a:pPr>
            <a:endParaRPr lang="pl-PL" b="1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096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Opis zajęć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Zajęcia z przedmiotów klinicznych</a:t>
            </a:r>
          </a:p>
          <a:p>
            <a:r>
              <a:rPr lang="pl-PL" dirty="0" smtClean="0"/>
              <a:t>Czas trwania każdego z zajęć: 25 godzin</a:t>
            </a:r>
          </a:p>
          <a:p>
            <a:r>
              <a:rPr lang="pl-PL" dirty="0" smtClean="0"/>
              <a:t>Projekty zajęć mogą przybrać dwie formy:</a:t>
            </a:r>
          </a:p>
          <a:p>
            <a:pPr lvl="1"/>
            <a:r>
              <a:rPr lang="pl-PL" dirty="0" smtClean="0"/>
              <a:t>Zajęcia seminaryjne – 10 godzin  (w grupach 24- osobowych)</a:t>
            </a:r>
          </a:p>
          <a:p>
            <a:pPr lvl="1"/>
            <a:r>
              <a:rPr lang="pl-PL" dirty="0" smtClean="0"/>
              <a:t>Zajęcia ćwiczeniowe – 15 godzin (w 6-cio osobowych grupach, 4 grupy).</a:t>
            </a:r>
          </a:p>
          <a:p>
            <a:r>
              <a:rPr lang="pl-PL" dirty="0" smtClean="0"/>
              <a:t>Limit grup: ustalany przez kierownika jednostki</a:t>
            </a:r>
          </a:p>
          <a:p>
            <a:pPr marL="457200" lvl="1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66254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Sprawy organizacyjne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Wypełnione karty przedmiotu w języku polskim i angielskim należy przesłać na adres: </a:t>
            </a:r>
            <a:r>
              <a:rPr lang="pl-PL" dirty="0" smtClean="0">
                <a:hlinkClick r:id="rId2"/>
              </a:rPr>
              <a:t>wojciech.piotrowski@umed.lodz.pl</a:t>
            </a:r>
            <a:endParaRPr lang="pl-PL" dirty="0" smtClean="0"/>
          </a:p>
          <a:p>
            <a:r>
              <a:rPr lang="pl-PL" dirty="0" smtClean="0"/>
              <a:t>Termin nadsyłania propozycji: 23 czerwca 2015</a:t>
            </a:r>
          </a:p>
          <a:p>
            <a:r>
              <a:rPr lang="pl-PL" dirty="0" smtClean="0"/>
              <a:t>Termin ogłoszenia wyników konkursu: 31 lipca 2015</a:t>
            </a:r>
          </a:p>
          <a:p>
            <a:r>
              <a:rPr lang="pl-PL" dirty="0" smtClean="0"/>
              <a:t>Rekrutacja studentów on-</a:t>
            </a:r>
            <a:r>
              <a:rPr lang="pl-PL" dirty="0" err="1" smtClean="0"/>
              <a:t>line</a:t>
            </a:r>
            <a:r>
              <a:rPr lang="pl-PL" dirty="0" smtClean="0"/>
              <a:t>: 1 października 2015</a:t>
            </a:r>
          </a:p>
          <a:p>
            <a:r>
              <a:rPr lang="pl-PL" dirty="0" smtClean="0"/>
              <a:t>Termin zajęć</a:t>
            </a:r>
            <a:r>
              <a:rPr lang="pl-PL" smtClean="0"/>
              <a:t>: styczeń-luty </a:t>
            </a:r>
            <a:r>
              <a:rPr lang="pl-PL" dirty="0" smtClean="0"/>
              <a:t>2016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3868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186</Words>
  <Application>Microsoft Office PowerPoint</Application>
  <PresentationFormat>Pokaz na ekranie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Zajęcia fakultatywne</vt:lpstr>
      <vt:lpstr>Warunki konkursu</vt:lpstr>
      <vt:lpstr>Przykładowa tematyka zajęć</vt:lpstr>
      <vt:lpstr>Opis zajęć</vt:lpstr>
      <vt:lpstr>Sprawy organizacyjne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Zajęcia fakultatywne</dc:title>
  <dc:creator>USER</dc:creator>
  <cp:lastModifiedBy>Marta Przybyłek</cp:lastModifiedBy>
  <cp:revision>22</cp:revision>
  <dcterms:created xsi:type="dcterms:W3CDTF">2014-01-06T15:50:10Z</dcterms:created>
  <dcterms:modified xsi:type="dcterms:W3CDTF">2015-06-15T13:13:53Z</dcterms:modified>
</cp:coreProperties>
</file>